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341" r:id="rId4"/>
    <p:sldId id="342" r:id="rId5"/>
    <p:sldId id="299" r:id="rId6"/>
    <p:sldId id="360" r:id="rId7"/>
    <p:sldId id="361" r:id="rId8"/>
    <p:sldId id="362" r:id="rId9"/>
    <p:sldId id="346" r:id="rId10"/>
    <p:sldId id="343" r:id="rId11"/>
    <p:sldId id="345" r:id="rId12"/>
    <p:sldId id="347" r:id="rId13"/>
    <p:sldId id="349" r:id="rId14"/>
    <p:sldId id="348" r:id="rId15"/>
    <p:sldId id="350" r:id="rId16"/>
    <p:sldId id="344" r:id="rId17"/>
    <p:sldId id="352" r:id="rId18"/>
    <p:sldId id="351" r:id="rId19"/>
    <p:sldId id="353" r:id="rId20"/>
    <p:sldId id="354" r:id="rId21"/>
    <p:sldId id="355" r:id="rId22"/>
    <p:sldId id="356" r:id="rId23"/>
    <p:sldId id="358" r:id="rId24"/>
    <p:sldId id="359" r:id="rId25"/>
    <p:sldId id="357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64"/>
    <p:restoredTop sz="94803"/>
  </p:normalViewPr>
  <p:slideViewPr>
    <p:cSldViewPr snapToGrid="0" snapToObjects="1">
      <p:cViewPr>
        <p:scale>
          <a:sx n="43" d="100"/>
          <a:sy n="43" d="100"/>
        </p:scale>
        <p:origin x="3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6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23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0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9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3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11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6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7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2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8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6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llewis.github.io/projects/RC/experiment38/refcomplex38.html" TargetMode="External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sychopy.org/installation.html" TargetMode="External"/><Relationship Id="rId4" Type="http://schemas.openxmlformats.org/officeDocument/2006/relationships/hyperlink" Target="https://github.com/jamesbrandscience/SSoL_201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1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how to test predictions about the way language is learnt using carefully designed experiments?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YES</a:t>
            </a:r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620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26" y="1975609"/>
            <a:ext cx="6843751" cy="68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2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" y="2359858"/>
            <a:ext cx="13004800" cy="60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8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51" y="1975609"/>
            <a:ext cx="10131502" cy="67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1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ALL is best used in conjunction with other empirical methods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Corpus analyses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Computational modelling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Naturalistic 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recordings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Neuropsychological measures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634243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43317" y="4665727"/>
            <a:ext cx="931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The various forms of ALL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540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6" y="2596918"/>
            <a:ext cx="5704292" cy="5094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48" y="3122271"/>
            <a:ext cx="6548753" cy="41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4" y="3211102"/>
            <a:ext cx="12651131" cy="397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Köhler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(1929)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2371387"/>
            <a:ext cx="4339657" cy="596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94" y="3072428"/>
            <a:ext cx="7292039" cy="44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4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Reber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1967)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39" y="2737399"/>
            <a:ext cx="10837862" cy="574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6" y="244889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6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1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</a:t>
            </a:r>
            <a:r>
              <a:rPr lang="en-GB" dirty="0" smtClean="0"/>
              <a:t>lectures 1 &amp; 2: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Artificial Language Learning (ALL)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it is used in linguists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it is used in linguistics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The validity of the paradigm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1966)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10" y="2254800"/>
            <a:ext cx="8699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4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92767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valid are artificial language learning experiments?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77139" y="8490709"/>
            <a:ext cx="30386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Opitz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Friederici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2003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60" y="1975609"/>
            <a:ext cx="8534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24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92767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valid are artificial language learning experiments?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77139" y="8490709"/>
            <a:ext cx="30386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Ettlinger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2016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2532092"/>
            <a:ext cx="11950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3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938718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Future directions of artificial language learning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25185" y="7393733"/>
            <a:ext cx="11749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mllewis.github.io/projects/RC/experiment38/refcomplex38.html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3160" b="24640"/>
          <a:stretch/>
        </p:blipFill>
        <p:spPr>
          <a:xfrm>
            <a:off x="325564" y="4912369"/>
            <a:ext cx="4753571" cy="248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25" y="5382253"/>
            <a:ext cx="5417475" cy="1587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4732" t="8975" r="21468" b="9636"/>
          <a:stretch/>
        </p:blipFill>
        <p:spPr>
          <a:xfrm>
            <a:off x="4378240" y="2002515"/>
            <a:ext cx="3666835" cy="317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52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938718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Future directions of artificial language learning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841881" y="8467849"/>
            <a:ext cx="332104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colorgame.net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en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72" y="2566937"/>
            <a:ext cx="7472628" cy="5575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79" y="4041194"/>
            <a:ext cx="5049520" cy="16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10265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4" name="Rectangle 23"/>
          <p:cNvSpPr/>
          <p:nvPr/>
        </p:nvSpPr>
        <p:spPr>
          <a:xfrm>
            <a:off x="256279" y="2249929"/>
            <a:ext cx="1232032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Important for lectures 3 &amp; 4 (practical)</a:t>
            </a:r>
          </a:p>
          <a:p>
            <a:pPr algn="l"/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PsychoPy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to program and run an ALL experiment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>
                <a:latin typeface="CMU Serif Roman" charset="0"/>
                <a:ea typeface="CMU Serif Roman" charset="0"/>
                <a:cs typeface="CMU Serif Roman" charset="0"/>
                <a:hlinkClick r:id="rId3"/>
              </a:rPr>
              <a:t>http://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  <a:hlinkClick r:id="rId3"/>
              </a:rPr>
              <a:t>psychopy.org/installation.html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Repository 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to access lecture slides, experiment files, stimuli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r>
              <a:rPr lang="en-US" dirty="0">
                <a:latin typeface="CMU Serif Roman" charset="0"/>
                <a:ea typeface="CMU Serif Roman" charset="0"/>
                <a:cs typeface="CMU Serif Roman" charset="0"/>
                <a:hlinkClick r:id="rId4"/>
              </a:rPr>
              <a:t>https://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  <a:hlinkClick r:id="rId4"/>
              </a:rPr>
              <a:t>github.com/jamesbrandscience/SSoL_2018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l"/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34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3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</a:t>
            </a:r>
            <a:r>
              <a:rPr lang="en-GB" dirty="0" smtClean="0"/>
              <a:t>lectures 1 &amp; 2: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grammar </a:t>
            </a:r>
            <a:r>
              <a:rPr lang="en-GB" dirty="0" smtClean="0"/>
              <a:t>learning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that uses ALL to investigate word learning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reading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language evolution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163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lectures 3 </a:t>
            </a:r>
            <a:r>
              <a:rPr lang="en-GB" dirty="0"/>
              <a:t>&amp;</a:t>
            </a:r>
            <a:r>
              <a:rPr lang="en-GB" dirty="0" smtClean="0"/>
              <a:t> </a:t>
            </a:r>
            <a:r>
              <a:rPr lang="en-GB" dirty="0" smtClean="0"/>
              <a:t>4: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it is like </a:t>
            </a:r>
            <a:r>
              <a:rPr lang="en-GB" dirty="0"/>
              <a:t>to take part in an ALL </a:t>
            </a:r>
            <a:r>
              <a:rPr lang="en-GB" dirty="0" smtClean="0"/>
              <a:t>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design ALL stimuli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program an ALL experiment in </a:t>
            </a:r>
            <a:r>
              <a:rPr lang="en-GB" dirty="0" err="1" smtClean="0"/>
              <a:t>PsychoPy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interpret the data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Ways to design your own ALL 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85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.?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680"/>
            <a:ext cx="13004800" cy="65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9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7" t="17254"/>
          <a:stretch/>
        </p:blipFill>
        <p:spPr>
          <a:xfrm>
            <a:off x="3845444" y="2009477"/>
            <a:ext cx="4558714" cy="678548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94542" y="4335420"/>
            <a:ext cx="2660737" cy="1059539"/>
          </a:xfrm>
          <a:prstGeom prst="ellipse">
            <a:avLst/>
          </a:prstGeom>
          <a:noFill/>
          <a:ln w="111125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3518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2100"/>
            <a:ext cx="13004800" cy="40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5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" action="ppaction://noaction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" action="ppaction://noaction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" action="ppaction://noaction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/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84559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9598</TotalTime>
  <Words>530</Words>
  <Application>Microsoft Macintosh PowerPoint</Application>
  <PresentationFormat>Custom</PresentationFormat>
  <Paragraphs>150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146</cp:revision>
  <cp:lastPrinted>2018-08-18T09:28:47Z</cp:lastPrinted>
  <dcterms:modified xsi:type="dcterms:W3CDTF">2018-08-18T14:08:42Z</dcterms:modified>
</cp:coreProperties>
</file>